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3AE6DD-8E33-4DAD-B148-761DDF571C9C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32A28F-FFC5-4D79-B3DC-B2FB0C7AB29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54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Мостови</a:t>
            </a:r>
            <a:endParaRPr lang="en-US" sz="54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4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Иво Андрић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ком лицу је написан овај текст?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Имамо ли развијену радњу у тексту?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Има ли ликова?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Који облик изражавања преовладава?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Има ли изражених осећања у опису мостова и размишљањима о њима?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Текст је написан у првом лицу.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Нема развијену радњу.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Нема ликова.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Преовладава описивање (дескрипција).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описима су веома изражена осећања.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Текст са оваквим одликама зове се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лирски запис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Порука текста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Тако, свуда на свету, где год се моја мисао крене или стане, наилази на верне и ћутљиве мостове као на вечиту и вечно незасићену људску жељу да се повеже, измири и споји све што искрсне пред нашим духом, очима и ногама, да не буде дељења, противности ни растанка.</a:t>
            </a:r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Шта је то што, као мостови, може да спаја и повезује људе?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љубав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спорт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књиге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музика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Можемо ли да кажемо да је поглед између два човека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мост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међу њима?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- Шта су мостови?</a:t>
            </a:r>
            <a:b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- Зашто људи подижу мостове?</a:t>
            </a:r>
            <a:b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- Какве сте све мостове видели?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Иво Андрић</a:t>
            </a:r>
            <a:br>
              <a:rPr lang="sr-Cyrl-R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(1892 – 1975)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Рођен је у селу Долац крај Травника у Босни. Писао је поезију, приповетке и романе. Добитник је Нобелове награде за књижевност 1961. године.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ihailo\Desktop\Ivo-Andric-za-radnim-stolo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43400" y="1752600"/>
            <a:ext cx="33528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Андрић је био опчињен мостовима.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Од свега што човек у животном нагону подиже и гради, ништа није у мојим очима боље и вредније од мостова. Они су важнији од кућа, светији, јер општији од храмова. Свачији и према сваком једнаки, корисни, подигнути увек смислено, на месту на ком се укрштава највећи број људских потреба, истрајнији су од других грађевина и не служе ничем што је тајно или зло.</a:t>
            </a:r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Какве све мостове писац помиње у тексту?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Велики камени мостови...</a:t>
            </a:r>
          </a:p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Танки железни мостови...</a:t>
            </a:r>
          </a:p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Дрвени мостови...</a:t>
            </a:r>
          </a:p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Мостићи у планинама...</a:t>
            </a:r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Зашто је човек подизао мостове?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ihailo\Desktop\Most-na-Drini-photo-by-Vlado-Marinković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514600"/>
            <a:ext cx="4495800" cy="2819400"/>
          </a:xfrm>
          <a:prstGeom prst="rect">
            <a:avLst/>
          </a:prstGeom>
          <a:noFill/>
        </p:spPr>
      </p:pic>
      <p:pic>
        <p:nvPicPr>
          <p:cNvPr id="2051" name="Picture 3" descr="C:\Users\mihailo\Desktop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5908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Која је заједничка особина свих мостова?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ihailo\Desktop\images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514600"/>
            <a:ext cx="3810000" cy="2895599"/>
          </a:xfrm>
          <a:prstGeom prst="rect">
            <a:avLst/>
          </a:prstGeom>
          <a:noFill/>
        </p:spPr>
      </p:pic>
      <p:pic>
        <p:nvPicPr>
          <p:cNvPr id="3075" name="Picture 3" descr="C:\Users\mihailo\Desktop\Gradac-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514600"/>
            <a:ext cx="40386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Андрић се у опису мостова служи стилским фигурама: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Велики камени мостови ... сиви или зарудели од ветра и кише...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(епитети)</a:t>
            </a:r>
          </a:p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Танки железни мостови, затегнути од једне обале до друге као жица, што дрхте и звече од сваког воза који пројури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... (епитети, поређење и персонификација)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Где је све Андрић видео мостове?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сарајевски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мостови (као камени пршљенови, малени и стални...)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шпански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мостови (зарасли у бршљан, замишљени над сопственом сенком...)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швајцарски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мостови ( личе на дугачке амбаре, искићени сликама светитеља као капеле...)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мостови (постављени отприлике, одржавани судбином...)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римски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мостови (као скелети на стражи...)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</TotalTime>
  <Words>418</Words>
  <Application>Microsoft Office PowerPoint</Application>
  <PresentationFormat>On-screen Show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Мостови</vt:lpstr>
      <vt:lpstr>- Шта су мостови? - Зашто људи подижу мостове? - Какве сте све мостове видели?</vt:lpstr>
      <vt:lpstr>Иво Андрић (1892 – 1975)</vt:lpstr>
      <vt:lpstr>Андрић је био опчињен мостовима.</vt:lpstr>
      <vt:lpstr>Какве све мостове писац помиње у тексту?</vt:lpstr>
      <vt:lpstr>Зашто је човек подизао мостове?</vt:lpstr>
      <vt:lpstr>Која је заједничка особина свих мостова?</vt:lpstr>
      <vt:lpstr>Андрић се у опису мостова служи стилским фигурама:</vt:lpstr>
      <vt:lpstr>Где је све Андрић видео мостове?</vt:lpstr>
      <vt:lpstr>Slide 10</vt:lpstr>
      <vt:lpstr>Slide 11</vt:lpstr>
      <vt:lpstr>Порука текста</vt:lpstr>
      <vt:lpstr>Шта је то што, као мостови, може да спаја и повезује људе?</vt:lpstr>
      <vt:lpstr> Можемо ли да кажемо да је поглед између два човека мост међу њима?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Мостови</dc:title>
  <dc:creator>mihailo</dc:creator>
  <cp:lastModifiedBy>mihailo</cp:lastModifiedBy>
  <cp:revision>14</cp:revision>
  <dcterms:created xsi:type="dcterms:W3CDTF">2015-01-26T14:44:23Z</dcterms:created>
  <dcterms:modified xsi:type="dcterms:W3CDTF">2015-01-26T17:40:23Z</dcterms:modified>
</cp:coreProperties>
</file>